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3FC5E2B-BDCD-437A-AE9D-6586CD470FB0}" type="datetimeFigureOut">
              <a:rPr lang="es-CO" smtClean="0"/>
              <a:pPr/>
              <a:t>04/06/2013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1BFA00A-8BAA-4922-948E-1E50681EC8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s-ES_tradnl" dirty="0" err="1" smtClean="0"/>
              <a:t>What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this</a:t>
            </a:r>
            <a:r>
              <a:rPr lang="es-ES_tradnl" dirty="0" smtClean="0"/>
              <a:t> color?</a:t>
            </a:r>
            <a:endParaRPr lang="es-CO" dirty="0"/>
          </a:p>
        </p:txBody>
      </p:sp>
      <p:sp>
        <p:nvSpPr>
          <p:cNvPr id="4" name="3 Redondear rectángulo de esquina diagonal"/>
          <p:cNvSpPr/>
          <p:nvPr/>
        </p:nvSpPr>
        <p:spPr>
          <a:xfrm>
            <a:off x="3419872" y="1844824"/>
            <a:ext cx="2376264" cy="936104"/>
          </a:xfrm>
          <a:prstGeom prst="round2Diag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3379201" y="2967335"/>
            <a:ext cx="2385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lphaUcPeriod"/>
            </a:pP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Blue</a:t>
            </a:r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345278" y="3890665"/>
            <a:ext cx="2661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B. 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Green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188406" y="4847061"/>
            <a:ext cx="2975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C. 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Orange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931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6166" y="620688"/>
            <a:ext cx="6013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animal?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Archivos de programa\Microsoft Office\MEDIA\CAGCAT10\j030493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63" y="1708150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>
            <a:hlinkClick r:id="rId3" action="ppaction://hlinksldjump"/>
          </p:cNvPr>
          <p:cNvSpPr/>
          <p:nvPr/>
        </p:nvSpPr>
        <p:spPr>
          <a:xfrm>
            <a:off x="3522663" y="3573016"/>
            <a:ext cx="2464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A. </a:t>
            </a:r>
            <a:r>
              <a:rPr lang="es-ES" sz="5400" b="1" cap="none" spc="0" dirty="0" err="1" smtClean="0">
                <a:ln/>
                <a:solidFill>
                  <a:schemeClr val="accent3"/>
                </a:solidFill>
                <a:effectLst/>
              </a:rPr>
              <a:t>Rabit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3 Rectángulo">
            <a:hlinkClick r:id="rId4" action="ppaction://hlinksldjump"/>
          </p:cNvPr>
          <p:cNvSpPr/>
          <p:nvPr/>
        </p:nvSpPr>
        <p:spPr>
          <a:xfrm>
            <a:off x="3722108" y="4563124"/>
            <a:ext cx="2050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3"/>
                </a:solidFill>
              </a:rPr>
              <a:t>B. </a:t>
            </a:r>
            <a:r>
              <a:rPr lang="es-ES" sz="5400" b="1" dirty="0" err="1" smtClean="0">
                <a:ln/>
                <a:solidFill>
                  <a:schemeClr val="accent3"/>
                </a:solidFill>
              </a:rPr>
              <a:t>Dog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5 Rectángulo">
            <a:hlinkClick r:id="rId4" action="ppaction://hlinksldjump"/>
          </p:cNvPr>
          <p:cNvSpPr/>
          <p:nvPr/>
        </p:nvSpPr>
        <p:spPr>
          <a:xfrm>
            <a:off x="3981909" y="5486454"/>
            <a:ext cx="1835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>
                <a:ln/>
                <a:solidFill>
                  <a:schemeClr val="accent3"/>
                </a:solidFill>
              </a:rPr>
              <a:t>C</a:t>
            </a:r>
            <a:r>
              <a:rPr lang="es-ES" sz="54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es-ES" sz="5400" b="1" dirty="0" err="1" smtClean="0">
                <a:ln/>
                <a:solidFill>
                  <a:schemeClr val="accent3"/>
                </a:solidFill>
              </a:rPr>
              <a:t>Cat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98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rchivos de programa\Microsoft Office\MEDIA\CAGCAT10\j02407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984" y="1976066"/>
            <a:ext cx="1164031" cy="18269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416073" y="476672"/>
            <a:ext cx="2311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She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?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75215" y="4005064"/>
            <a:ext cx="35277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A. 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Manager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37317" y="5901883"/>
            <a:ext cx="245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C. 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Actor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006812" y="4978553"/>
            <a:ext cx="2864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B. </a:t>
            </a:r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4" action="ppaction://hlinksldjump"/>
              </a:rPr>
              <a:t>Doctor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59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48680"/>
            <a:ext cx="7200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is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this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number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4 Estrella de 8 puntas"/>
          <p:cNvSpPr/>
          <p:nvPr/>
        </p:nvSpPr>
        <p:spPr>
          <a:xfrm>
            <a:off x="3131840" y="1484784"/>
            <a:ext cx="2736304" cy="21602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200" dirty="0" smtClean="0"/>
              <a:t>7</a:t>
            </a:r>
            <a:endParaRPr lang="es-CO" sz="7200" dirty="0"/>
          </a:p>
        </p:txBody>
      </p:sp>
      <p:sp>
        <p:nvSpPr>
          <p:cNvPr id="6" name="5 Rectángulo">
            <a:hlinkClick r:id="rId2" action="ppaction://hlinksldjump"/>
          </p:cNvPr>
          <p:cNvSpPr/>
          <p:nvPr/>
        </p:nvSpPr>
        <p:spPr>
          <a:xfrm>
            <a:off x="1948122" y="3789040"/>
            <a:ext cx="4786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A.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seventeen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6 Rectángulo">
            <a:hlinkClick r:id="rId3" action="ppaction://hlinksldjump"/>
          </p:cNvPr>
          <p:cNvSpPr/>
          <p:nvPr/>
        </p:nvSpPr>
        <p:spPr>
          <a:xfrm>
            <a:off x="2907969" y="4725144"/>
            <a:ext cx="3164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B.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seven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7 Rectángulo">
            <a:hlinkClick r:id="rId2" action="ppaction://hlinksldjump"/>
          </p:cNvPr>
          <p:cNvSpPr/>
          <p:nvPr/>
        </p:nvSpPr>
        <p:spPr>
          <a:xfrm>
            <a:off x="2721641" y="5589240"/>
            <a:ext cx="3969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C.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Seventy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Archivos de programa\Microsoft Office\MEDIA\CAGCAT10\j0299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3" y="2006600"/>
            <a:ext cx="1827212" cy="1504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397559" y="548680"/>
            <a:ext cx="6163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is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this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deport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?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159462" y="3717032"/>
            <a:ext cx="2825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A.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action="ppaction://hlinksldjump"/>
              </a:rPr>
              <a:t>Soccer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155285" y="4640362"/>
            <a:ext cx="2700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B. </a:t>
            </a:r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action="ppaction://hlinksldjump"/>
              </a:rPr>
              <a:t>Rugby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6 Rectángulo">
            <a:hlinkClick r:id="rId4" action="ppaction://hlinksldjump"/>
          </p:cNvPr>
          <p:cNvSpPr/>
          <p:nvPr/>
        </p:nvSpPr>
        <p:spPr>
          <a:xfrm>
            <a:off x="3215152" y="5563692"/>
            <a:ext cx="2713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C. </a:t>
            </a:r>
            <a:r>
              <a:rPr lang="es-E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Tennis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354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ara sonriente"/>
          <p:cNvSpPr/>
          <p:nvPr/>
        </p:nvSpPr>
        <p:spPr>
          <a:xfrm>
            <a:off x="2915816" y="1772816"/>
            <a:ext cx="3096344" cy="2232248"/>
          </a:xfrm>
          <a:prstGeom prst="smileyFac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3295462" y="5013176"/>
            <a:ext cx="2586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Excelent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Rectángulo">
            <a:hlinkClick r:id="rId2" action="ppaction://hlinksldjump"/>
          </p:cNvPr>
          <p:cNvSpPr/>
          <p:nvPr/>
        </p:nvSpPr>
        <p:spPr>
          <a:xfrm>
            <a:off x="8172400" y="18864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5 Rectángulo">
            <a:hlinkClick r:id="rId3" action="ppaction://hlinksldjump"/>
          </p:cNvPr>
          <p:cNvSpPr/>
          <p:nvPr/>
        </p:nvSpPr>
        <p:spPr>
          <a:xfrm>
            <a:off x="8172399" y="1311151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6 Rectángulo">
            <a:hlinkClick r:id="rId4" action="ppaction://hlinksldjump"/>
          </p:cNvPr>
          <p:cNvSpPr/>
          <p:nvPr/>
        </p:nvSpPr>
        <p:spPr>
          <a:xfrm>
            <a:off x="8172400" y="2234481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7 Rectángulo">
            <a:hlinkClick r:id="rId5" action="ppaction://hlinksldjump"/>
          </p:cNvPr>
          <p:cNvSpPr/>
          <p:nvPr/>
        </p:nvSpPr>
        <p:spPr>
          <a:xfrm>
            <a:off x="8172398" y="315781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13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ara sonriente"/>
          <p:cNvSpPr/>
          <p:nvPr/>
        </p:nvSpPr>
        <p:spPr>
          <a:xfrm>
            <a:off x="2446594" y="1412776"/>
            <a:ext cx="3600400" cy="288032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22014" y="5085184"/>
            <a:ext cx="1285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Bad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3 Flecha abajo">
            <a:hlinkClick r:id="rId2" action="ppaction://hlinksldjump"/>
          </p:cNvPr>
          <p:cNvSpPr/>
          <p:nvPr/>
        </p:nvSpPr>
        <p:spPr>
          <a:xfrm>
            <a:off x="7956376" y="548680"/>
            <a:ext cx="93610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90803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76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Austin</vt:lpstr>
      <vt:lpstr>What is this color?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I.E Normal Superior Envigado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this color?</dc:title>
  <dc:creator>Estudiante</dc:creator>
  <cp:lastModifiedBy>Marejada Felíz</cp:lastModifiedBy>
  <cp:revision>4</cp:revision>
  <dcterms:created xsi:type="dcterms:W3CDTF">2013-05-27T13:27:22Z</dcterms:created>
  <dcterms:modified xsi:type="dcterms:W3CDTF">2013-06-05T04:03:07Z</dcterms:modified>
</cp:coreProperties>
</file>